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0" r:id="rId2"/>
  </p:sldMasterIdLst>
  <p:sldIdLst>
    <p:sldId id="256" r:id="rId3"/>
    <p:sldId id="268" r:id="rId4"/>
    <p:sldId id="274" r:id="rId5"/>
    <p:sldId id="269" r:id="rId6"/>
    <p:sldId id="272" r:id="rId7"/>
    <p:sldId id="273" r:id="rId8"/>
    <p:sldId id="275" r:id="rId9"/>
    <p:sldId id="276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9;p2"/>
          <p:cNvPicPr/>
          <p:nvPr/>
        </p:nvPicPr>
        <p:blipFill>
          <a:blip r:embed="rId2"/>
          <a:srcRect r="47009"/>
          <a:stretch/>
        </p:blipFill>
        <p:spPr>
          <a:xfrm>
            <a:off x="8553600" y="3535560"/>
            <a:ext cx="590040" cy="1117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" name="Google Shape;10;p2"/>
          <p:cNvPicPr/>
          <p:nvPr/>
        </p:nvPicPr>
        <p:blipFill>
          <a:blip r:embed="rId2">
            <a:alphaModFix amt="78000"/>
          </a:blip>
          <a:srcRect l="40136" t="40776" r="9564" b="11193"/>
          <a:stretch/>
        </p:blipFill>
        <p:spPr>
          <a:xfrm>
            <a:off x="0" y="0"/>
            <a:ext cx="1447200" cy="1386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90200" y="1202040"/>
            <a:ext cx="4528440" cy="324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3" name="Google Shape;13;p2"/>
          <p:cNvPicPr/>
          <p:nvPr/>
        </p:nvPicPr>
        <p:blipFill>
          <a:blip r:embed="rId3"/>
          <a:srcRect t="21403" r="10828"/>
          <a:stretch/>
        </p:blipFill>
        <p:spPr>
          <a:xfrm>
            <a:off x="6498360" y="0"/>
            <a:ext cx="2645280" cy="2318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39" name="Google Shape;119;p19"/>
          <p:cNvPicPr/>
          <p:nvPr/>
        </p:nvPicPr>
        <p:blipFill>
          <a:blip r:embed="rId2"/>
          <a:srcRect l="38548"/>
          <a:stretch/>
        </p:blipFill>
        <p:spPr>
          <a:xfrm>
            <a:off x="0" y="343080"/>
            <a:ext cx="524880" cy="857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0" name="Google Shape;120;p19"/>
          <p:cNvPicPr/>
          <p:nvPr/>
        </p:nvPicPr>
        <p:blipFill>
          <a:blip r:embed="rId2"/>
          <a:srcRect r="47106" b="14377"/>
          <a:stretch/>
        </p:blipFill>
        <p:spPr>
          <a:xfrm>
            <a:off x="7620120" y="2668320"/>
            <a:ext cx="1523520" cy="2474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42" name="Google Shape;125;p20"/>
          <p:cNvPicPr/>
          <p:nvPr/>
        </p:nvPicPr>
        <p:blipFill>
          <a:blip r:embed="rId2"/>
          <a:srcRect l="41007"/>
          <a:stretch/>
        </p:blipFill>
        <p:spPr>
          <a:xfrm>
            <a:off x="0" y="4062960"/>
            <a:ext cx="573480" cy="975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3" name="Google Shape;126;p20"/>
          <p:cNvPicPr/>
          <p:nvPr/>
        </p:nvPicPr>
        <p:blipFill>
          <a:blip r:embed="rId2"/>
          <a:srcRect r="50087"/>
          <a:stretch/>
        </p:blipFill>
        <p:spPr>
          <a:xfrm>
            <a:off x="8570160" y="104760"/>
            <a:ext cx="573480" cy="1153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4" name="Google Shape;127;p20"/>
          <p:cNvPicPr/>
          <p:nvPr/>
        </p:nvPicPr>
        <p:blipFill>
          <a:blip r:embed="rId2"/>
          <a:srcRect t="20108"/>
          <a:stretch/>
        </p:blipFill>
        <p:spPr>
          <a:xfrm>
            <a:off x="8127000" y="-33120"/>
            <a:ext cx="714240" cy="572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89480" y="2813040"/>
            <a:ext cx="5067360" cy="1790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865800" y="774720"/>
            <a:ext cx="165168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8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47" name="Google Shape;17;p3"/>
          <p:cNvPicPr/>
          <p:nvPr/>
        </p:nvPicPr>
        <p:blipFill>
          <a:blip r:embed="rId2"/>
          <a:srcRect r="31713" b="38228"/>
          <a:stretch/>
        </p:blipFill>
        <p:spPr>
          <a:xfrm>
            <a:off x="7491960" y="3644280"/>
            <a:ext cx="1651680" cy="1499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8" name="Google Shape;18;p3"/>
          <p:cNvPicPr/>
          <p:nvPr/>
        </p:nvPicPr>
        <p:blipFill>
          <a:blip r:embed="rId3"/>
          <a:srcRect t="31705" r="17351"/>
          <a:stretch/>
        </p:blipFill>
        <p:spPr>
          <a:xfrm>
            <a:off x="5911200" y="0"/>
            <a:ext cx="3232440" cy="2287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" name="Google Shape;19;p3"/>
          <p:cNvPicPr/>
          <p:nvPr/>
        </p:nvPicPr>
        <p:blipFill>
          <a:blip r:embed="rId4"/>
          <a:stretch/>
        </p:blipFill>
        <p:spPr>
          <a:xfrm>
            <a:off x="6860880" y="1292400"/>
            <a:ext cx="1056960" cy="1113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0" name="Google Shape;20;p3"/>
          <p:cNvPicPr/>
          <p:nvPr/>
        </p:nvPicPr>
        <p:blipFill>
          <a:blip r:embed="rId2"/>
          <a:srcRect r="25595"/>
          <a:stretch/>
        </p:blipFill>
        <p:spPr>
          <a:xfrm>
            <a:off x="8498880" y="1608480"/>
            <a:ext cx="644760" cy="86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1" name="Google Shape;21;p3"/>
          <p:cNvPicPr/>
          <p:nvPr/>
        </p:nvPicPr>
        <p:blipFill>
          <a:blip r:embed="rId4"/>
          <a:stretch/>
        </p:blipFill>
        <p:spPr>
          <a:xfrm rot="5400000">
            <a:off x="210600" y="4530240"/>
            <a:ext cx="463680" cy="488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54" name="Google Shape;132;p21"/>
          <p:cNvPicPr/>
          <p:nvPr/>
        </p:nvPicPr>
        <p:blipFill>
          <a:blip r:embed="rId2"/>
          <a:srcRect l="34037" b="32748"/>
          <a:stretch/>
        </p:blipFill>
        <p:spPr>
          <a:xfrm>
            <a:off x="0" y="3238920"/>
            <a:ext cx="1861920" cy="1904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5" name="Google Shape;133;p21"/>
          <p:cNvPicPr/>
          <p:nvPr/>
        </p:nvPicPr>
        <p:blipFill>
          <a:blip r:embed="rId2"/>
          <a:srcRect r="50087"/>
          <a:stretch/>
        </p:blipFill>
        <p:spPr>
          <a:xfrm>
            <a:off x="8570160" y="104760"/>
            <a:ext cx="573480" cy="1153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6" name="Google Shape;134;p21"/>
          <p:cNvPicPr/>
          <p:nvPr/>
        </p:nvPicPr>
        <p:blipFill>
          <a:blip r:embed="rId2"/>
          <a:srcRect t="20108"/>
          <a:stretch/>
        </p:blipFill>
        <p:spPr>
          <a:xfrm>
            <a:off x="8127000" y="-33120"/>
            <a:ext cx="714240" cy="572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58" name="Google Shape;143;p22"/>
          <p:cNvPicPr/>
          <p:nvPr/>
        </p:nvPicPr>
        <p:blipFill>
          <a:blip r:embed="rId2"/>
          <a:srcRect t="41683"/>
          <a:stretch/>
        </p:blipFill>
        <p:spPr>
          <a:xfrm>
            <a:off x="8334000" y="0"/>
            <a:ext cx="760320" cy="444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9" name="Google Shape;144;p22"/>
          <p:cNvPicPr/>
          <p:nvPr/>
        </p:nvPicPr>
        <p:blipFill>
          <a:blip r:embed="rId2"/>
          <a:srcRect l="8693" b="43670"/>
          <a:stretch/>
        </p:blipFill>
        <p:spPr>
          <a:xfrm>
            <a:off x="0" y="3515400"/>
            <a:ext cx="2630160" cy="1627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0" name="Google Shape;145;p22"/>
          <p:cNvPicPr/>
          <p:nvPr/>
        </p:nvPicPr>
        <p:blipFill>
          <a:blip r:embed="rId2"/>
          <a:srcRect l="6428" r="45886"/>
          <a:stretch/>
        </p:blipFill>
        <p:spPr>
          <a:xfrm>
            <a:off x="8578440" y="228600"/>
            <a:ext cx="565200" cy="11894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62" name="Google Shape;156;p23"/>
          <p:cNvPicPr/>
          <p:nvPr/>
        </p:nvPicPr>
        <p:blipFill>
          <a:blip r:embed="rId2"/>
          <a:stretch/>
        </p:blipFill>
        <p:spPr>
          <a:xfrm>
            <a:off x="8003520" y="0"/>
            <a:ext cx="854640" cy="857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3" name="Google Shape;157;p23"/>
          <p:cNvPicPr/>
          <p:nvPr/>
        </p:nvPicPr>
        <p:blipFill>
          <a:blip r:embed="rId2"/>
          <a:srcRect r="49158"/>
          <a:stretch/>
        </p:blipFill>
        <p:spPr>
          <a:xfrm>
            <a:off x="7679160" y="2172600"/>
            <a:ext cx="1464480" cy="2890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159;p24"/>
          <p:cNvPicPr/>
          <p:nvPr/>
        </p:nvPicPr>
        <p:blipFill>
          <a:blip r:embed="rId2"/>
          <a:srcRect t="22057" r="45712"/>
          <a:stretch/>
        </p:blipFill>
        <p:spPr>
          <a:xfrm>
            <a:off x="7580160" y="0"/>
            <a:ext cx="1563480" cy="2252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5" name="Google Shape;160;p24"/>
          <p:cNvPicPr/>
          <p:nvPr/>
        </p:nvPicPr>
        <p:blipFill>
          <a:blip r:embed="rId2"/>
          <a:srcRect l="44143" b="16770"/>
          <a:stretch/>
        </p:blipFill>
        <p:spPr>
          <a:xfrm>
            <a:off x="0" y="4429800"/>
            <a:ext cx="477360" cy="713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68" name="Google Shape;184;p25"/>
          <p:cNvPicPr/>
          <p:nvPr/>
        </p:nvPicPr>
        <p:blipFill>
          <a:blip r:embed="rId2"/>
          <a:srcRect l="11578" t="36878" r="34153"/>
          <a:stretch/>
        </p:blipFill>
        <p:spPr>
          <a:xfrm>
            <a:off x="7580160" y="0"/>
            <a:ext cx="1563480" cy="1824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9" name="Google Shape;185;p25"/>
          <p:cNvPicPr/>
          <p:nvPr/>
        </p:nvPicPr>
        <p:blipFill>
          <a:blip r:embed="rId2"/>
          <a:srcRect l="-3950" t="-21382" r="3930" b="38151"/>
          <a:stretch/>
        </p:blipFill>
        <p:spPr>
          <a:xfrm>
            <a:off x="124560" y="4429800"/>
            <a:ext cx="854640" cy="71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733920" y="5396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title"/>
          </p:nvPr>
        </p:nvSpPr>
        <p:spPr>
          <a:xfrm>
            <a:off x="3733920" y="19706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title"/>
          </p:nvPr>
        </p:nvSpPr>
        <p:spPr>
          <a:xfrm>
            <a:off x="3733920" y="34020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73" name="Google Shape;193;p26"/>
          <p:cNvPicPr/>
          <p:nvPr/>
        </p:nvPicPr>
        <p:blipFill>
          <a:blip r:embed="rId2"/>
          <a:stretch/>
        </p:blipFill>
        <p:spPr>
          <a:xfrm>
            <a:off x="0" y="104760"/>
            <a:ext cx="866520" cy="869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254040" y="2813040"/>
            <a:ext cx="5067360" cy="1790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3330360" y="1361520"/>
            <a:ext cx="165168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8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76" name="Google Shape;197;p27"/>
          <p:cNvPicPr/>
          <p:nvPr/>
        </p:nvPicPr>
        <p:blipFill>
          <a:blip r:embed="rId2"/>
          <a:srcRect r="31713" b="38228"/>
          <a:stretch/>
        </p:blipFill>
        <p:spPr>
          <a:xfrm>
            <a:off x="7491960" y="3644280"/>
            <a:ext cx="1651680" cy="1499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7" name="Google Shape;198;p27"/>
          <p:cNvPicPr/>
          <p:nvPr/>
        </p:nvPicPr>
        <p:blipFill>
          <a:blip r:embed="rId3"/>
          <a:srcRect t="31705" r="17351"/>
          <a:stretch/>
        </p:blipFill>
        <p:spPr>
          <a:xfrm>
            <a:off x="6340320" y="0"/>
            <a:ext cx="2803320" cy="1983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8" name="Google Shape;199;p27"/>
          <p:cNvPicPr/>
          <p:nvPr/>
        </p:nvPicPr>
        <p:blipFill>
          <a:blip r:embed="rId4"/>
          <a:stretch/>
        </p:blipFill>
        <p:spPr>
          <a:xfrm>
            <a:off x="7163640" y="1182960"/>
            <a:ext cx="916560" cy="965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9" name="Google Shape;200;p27"/>
          <p:cNvPicPr/>
          <p:nvPr/>
        </p:nvPicPr>
        <p:blipFill>
          <a:blip r:embed="rId2"/>
          <a:srcRect r="25595"/>
          <a:stretch/>
        </p:blipFill>
        <p:spPr>
          <a:xfrm>
            <a:off x="8498880" y="1441440"/>
            <a:ext cx="644760" cy="869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854720" y="3061800"/>
            <a:ext cx="657576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6" name="Google Shape;66;p11"/>
          <p:cNvPicPr/>
          <p:nvPr/>
        </p:nvPicPr>
        <p:blipFill>
          <a:blip r:embed="rId2"/>
          <a:srcRect l="25595"/>
          <a:stretch/>
        </p:blipFill>
        <p:spPr>
          <a:xfrm>
            <a:off x="0" y="2136960"/>
            <a:ext cx="644760" cy="869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82" name="Google Shape;204;p28"/>
          <p:cNvSpPr/>
          <p:nvPr/>
        </p:nvSpPr>
        <p:spPr>
          <a:xfrm>
            <a:off x="4122000" y="3454920"/>
            <a:ext cx="4308120" cy="71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Open Sans"/>
                <a:ea typeface="Open Sans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Open Sans"/>
                <a:ea typeface="Open Sans"/>
              </a:rPr>
              <a:t> This presentation template was created by </a:t>
            </a:r>
            <a:r>
              <a:rPr lang="en" sz="1000" b="1" u="sng" strike="noStrike">
                <a:solidFill>
                  <a:schemeClr val="hlink"/>
                </a:solidFill>
                <a:effectLst/>
                <a:uFillTx/>
                <a:latin typeface="Open Sans"/>
                <a:ea typeface="Open Sans"/>
                <a:hlinkClick r:id="rId2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Open Sans"/>
                <a:ea typeface="Open Sans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Open Sans"/>
                <a:ea typeface="Open Sans"/>
                <a:hlinkClick r:id="rId3"/>
              </a:rPr>
              <a:t>Freepik</a:t>
            </a:r>
            <a:r>
              <a:rPr lang="en" sz="1000" b="0" u="sng" strike="noStrike">
                <a:solidFill>
                  <a:schemeClr val="dk1"/>
                </a:solidFill>
                <a:effectLst/>
                <a:uFillTx/>
                <a:latin typeface="Open Sans"/>
                <a:ea typeface="Open Sans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83" name="Google Shape;205;p28"/>
          <p:cNvPicPr/>
          <p:nvPr/>
        </p:nvPicPr>
        <p:blipFill>
          <a:blip r:embed="rId4"/>
          <a:stretch/>
        </p:blipFill>
        <p:spPr>
          <a:xfrm>
            <a:off x="6615360" y="-51480"/>
            <a:ext cx="2535840" cy="2522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4" name="Google Shape;206;p28"/>
          <p:cNvPicPr/>
          <p:nvPr/>
        </p:nvPicPr>
        <p:blipFill>
          <a:blip r:embed="rId5"/>
          <a:stretch/>
        </p:blipFill>
        <p:spPr>
          <a:xfrm>
            <a:off x="428760" y="4273920"/>
            <a:ext cx="825120" cy="86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5" name="Google Shape;207;p28"/>
          <p:cNvPicPr/>
          <p:nvPr/>
        </p:nvPicPr>
        <p:blipFill>
          <a:blip r:embed="rId6"/>
          <a:stretch/>
        </p:blipFill>
        <p:spPr>
          <a:xfrm>
            <a:off x="8035200" y="2476080"/>
            <a:ext cx="949680" cy="9529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209;p29"/>
          <p:cNvPicPr/>
          <p:nvPr/>
        </p:nvPicPr>
        <p:blipFill>
          <a:blip r:embed="rId2"/>
          <a:srcRect l="5382" t="18429" r="40348" b="18448"/>
          <a:stretch/>
        </p:blipFill>
        <p:spPr>
          <a:xfrm>
            <a:off x="7580160" y="3319200"/>
            <a:ext cx="1563480" cy="1824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7" name="Google Shape;210;p29"/>
          <p:cNvPicPr/>
          <p:nvPr/>
        </p:nvPicPr>
        <p:blipFill>
          <a:blip r:embed="rId2"/>
          <a:srcRect l="16573" t="16770" r="-16573"/>
          <a:stretch/>
        </p:blipFill>
        <p:spPr>
          <a:xfrm>
            <a:off x="0" y="0"/>
            <a:ext cx="854640" cy="71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212;p30"/>
          <p:cNvPicPr/>
          <p:nvPr/>
        </p:nvPicPr>
        <p:blipFill>
          <a:blip r:embed="rId2"/>
          <a:srcRect l="29758" t="15978" r="15954" b="20919"/>
          <a:stretch/>
        </p:blipFill>
        <p:spPr>
          <a:xfrm>
            <a:off x="0" y="3319200"/>
            <a:ext cx="1563480" cy="1824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9" name="Google Shape;213;p30"/>
          <p:cNvPicPr/>
          <p:nvPr/>
        </p:nvPicPr>
        <p:blipFill>
          <a:blip r:embed="rId2"/>
          <a:srcRect l="-34579" t="8375" r="34579" b="8394"/>
          <a:stretch/>
        </p:blipFill>
        <p:spPr>
          <a:xfrm>
            <a:off x="8289000" y="1548360"/>
            <a:ext cx="854640" cy="71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23;p4"/>
          <p:cNvPicPr/>
          <p:nvPr/>
        </p:nvPicPr>
        <p:blipFill>
          <a:blip r:embed="rId2"/>
          <a:srcRect l="56089" t="65361" r="7174" b="7647"/>
          <a:stretch/>
        </p:blipFill>
        <p:spPr>
          <a:xfrm>
            <a:off x="8115120" y="-18360"/>
            <a:ext cx="581760" cy="405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1" name="Google Shape;24;p4"/>
          <p:cNvPicPr/>
          <p:nvPr/>
        </p:nvPicPr>
        <p:blipFill>
          <a:blip r:embed="rId2"/>
          <a:srcRect l="55473" t="47779" r="20240" b="16036"/>
          <a:stretch/>
        </p:blipFill>
        <p:spPr>
          <a:xfrm>
            <a:off x="8561880" y="4328280"/>
            <a:ext cx="581760" cy="821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2" name="Google Shape;25;p4"/>
          <p:cNvPicPr/>
          <p:nvPr/>
        </p:nvPicPr>
        <p:blipFill>
          <a:blip r:embed="rId2"/>
          <a:srcRect l="76173" t="50191" r="7174" b="7647"/>
          <a:stretch/>
        </p:blipFill>
        <p:spPr>
          <a:xfrm>
            <a:off x="0" y="3562560"/>
            <a:ext cx="521640" cy="1252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40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BOD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40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pic>
        <p:nvPicPr>
          <p:cNvPr id="97" name="Google Shape;217;p31"/>
          <p:cNvPicPr/>
          <p:nvPr/>
        </p:nvPicPr>
        <p:blipFill>
          <a:blip r:embed="rId2"/>
          <a:srcRect l="56089" t="65361" r="7174" b="7647"/>
          <a:stretch/>
        </p:blipFill>
        <p:spPr>
          <a:xfrm>
            <a:off x="8115120" y="-18360"/>
            <a:ext cx="581760" cy="405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8" name="Google Shape;218;p31"/>
          <p:cNvPicPr/>
          <p:nvPr/>
        </p:nvPicPr>
        <p:blipFill>
          <a:blip r:embed="rId2"/>
          <a:srcRect l="55473" t="47779" r="20240" b="16036"/>
          <a:stretch/>
        </p:blipFill>
        <p:spPr>
          <a:xfrm>
            <a:off x="8561880" y="4328280"/>
            <a:ext cx="581760" cy="821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9" name="Google Shape;219;p31"/>
          <p:cNvPicPr/>
          <p:nvPr/>
        </p:nvPicPr>
        <p:blipFill>
          <a:blip r:embed="rId2"/>
          <a:srcRect l="76173" t="50191" r="7174" b="7647"/>
          <a:stretch/>
        </p:blipFill>
        <p:spPr>
          <a:xfrm>
            <a:off x="0" y="3562560"/>
            <a:ext cx="521640" cy="12524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35;p6"/>
          <p:cNvPicPr/>
          <p:nvPr/>
        </p:nvPicPr>
        <p:blipFill>
          <a:blip r:embed="rId2"/>
          <a:srcRect t="38672" r="41878"/>
          <a:stretch/>
        </p:blipFill>
        <p:spPr>
          <a:xfrm>
            <a:off x="7509240" y="0"/>
            <a:ext cx="1634400" cy="1730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3" name="Google Shape;36;p6"/>
          <p:cNvPicPr/>
          <p:nvPr/>
        </p:nvPicPr>
        <p:blipFill>
          <a:blip r:embed="rId2"/>
          <a:srcRect l="13998" b="46179"/>
          <a:stretch/>
        </p:blipFill>
        <p:spPr>
          <a:xfrm>
            <a:off x="11160" y="4261680"/>
            <a:ext cx="1403640" cy="881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06" name="Google Shape;41;p7"/>
          <p:cNvPicPr/>
          <p:nvPr/>
        </p:nvPicPr>
        <p:blipFill>
          <a:blip r:embed="rId2"/>
          <a:srcRect b="41239"/>
          <a:stretch/>
        </p:blipFill>
        <p:spPr>
          <a:xfrm>
            <a:off x="5766120" y="4639320"/>
            <a:ext cx="854640" cy="50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7" name="Google Shape;42;p7"/>
          <p:cNvPicPr/>
          <p:nvPr/>
        </p:nvPicPr>
        <p:blipFill>
          <a:blip r:embed="rId2"/>
          <a:srcRect t="7082" r="48984"/>
          <a:stretch/>
        </p:blipFill>
        <p:spPr>
          <a:xfrm>
            <a:off x="7674120" y="0"/>
            <a:ext cx="1469520" cy="2685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8" name="Google Shape;43;p7"/>
          <p:cNvPicPr/>
          <p:nvPr/>
        </p:nvPicPr>
        <p:blipFill>
          <a:blip r:embed="rId3"/>
          <a:srcRect l="450" t="-9630" r="24385" b="29565"/>
          <a:stretch/>
        </p:blipFill>
        <p:spPr>
          <a:xfrm>
            <a:off x="7359480" y="3556440"/>
            <a:ext cx="1784160" cy="1627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9" name="Google Shape;44;p7"/>
          <p:cNvPicPr/>
          <p:nvPr/>
        </p:nvPicPr>
        <p:blipFill>
          <a:blip r:embed="rId4"/>
          <a:stretch/>
        </p:blipFill>
        <p:spPr>
          <a:xfrm>
            <a:off x="7603200" y="3828600"/>
            <a:ext cx="599400" cy="599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46;p8"/>
          <p:cNvPicPr/>
          <p:nvPr/>
        </p:nvPicPr>
        <p:blipFill>
          <a:blip r:embed="rId2"/>
          <a:srcRect t="42628" r="17561"/>
          <a:stretch/>
        </p:blipFill>
        <p:spPr>
          <a:xfrm>
            <a:off x="6838560" y="0"/>
            <a:ext cx="2305080" cy="1609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1" name="Google Shape;47;p8"/>
          <p:cNvPicPr/>
          <p:nvPr/>
        </p:nvPicPr>
        <p:blipFill>
          <a:blip r:embed="rId2"/>
          <a:srcRect r="48480"/>
          <a:stretch/>
        </p:blipFill>
        <p:spPr>
          <a:xfrm>
            <a:off x="8697240" y="1276200"/>
            <a:ext cx="446400" cy="86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48;p8"/>
          <p:cNvPicPr/>
          <p:nvPr/>
        </p:nvPicPr>
        <p:blipFill>
          <a:blip r:embed="rId2"/>
          <a:srcRect l="5111" t="4033" r="36786" b="30780"/>
          <a:stretch/>
        </p:blipFill>
        <p:spPr>
          <a:xfrm>
            <a:off x="7519320" y="3314880"/>
            <a:ext cx="1624320" cy="1828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1316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51;p9"/>
          <p:cNvPicPr/>
          <p:nvPr/>
        </p:nvPicPr>
        <p:blipFill>
          <a:blip r:embed="rId2"/>
          <a:srcRect r="36120"/>
          <a:stretch/>
        </p:blipFill>
        <p:spPr>
          <a:xfrm>
            <a:off x="8595360" y="247320"/>
            <a:ext cx="548280" cy="8586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5" name="Google Shape;52;p9"/>
          <p:cNvPicPr/>
          <p:nvPr/>
        </p:nvPicPr>
        <p:blipFill>
          <a:blip r:embed="rId3"/>
          <a:srcRect b="38209"/>
          <a:stretch/>
        </p:blipFill>
        <p:spPr>
          <a:xfrm>
            <a:off x="-38880" y="3643560"/>
            <a:ext cx="2419200" cy="149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6" name="Google Shape;53;p9"/>
          <p:cNvPicPr/>
          <p:nvPr/>
        </p:nvPicPr>
        <p:blipFill>
          <a:blip r:embed="rId3"/>
          <a:srcRect t="40313"/>
          <a:stretch/>
        </p:blipFill>
        <p:spPr>
          <a:xfrm>
            <a:off x="7706520" y="0"/>
            <a:ext cx="952560" cy="570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7" name="Google Shape;54;p9"/>
          <p:cNvPicPr/>
          <p:nvPr/>
        </p:nvPicPr>
        <p:blipFill>
          <a:blip r:embed="rId3"/>
          <a:srcRect b="46912"/>
          <a:stretch/>
        </p:blipFill>
        <p:spPr>
          <a:xfrm>
            <a:off x="5994000" y="4231440"/>
            <a:ext cx="1712160" cy="911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967320" y="77724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9" name="Google Shape;57;p9"/>
          <p:cNvPicPr/>
          <p:nvPr/>
        </p:nvPicPr>
        <p:blipFill>
          <a:blip r:embed="rId4"/>
          <a:srcRect r="47806" b="41384"/>
          <a:stretch/>
        </p:blipFill>
        <p:spPr>
          <a:xfrm>
            <a:off x="8079480" y="3993480"/>
            <a:ext cx="1056960" cy="1186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0" name="Google Shape;58;p9"/>
          <p:cNvPicPr/>
          <p:nvPr/>
        </p:nvPicPr>
        <p:blipFill>
          <a:blip r:embed="rId5">
            <a:alphaModFix amt="74000"/>
          </a:blip>
          <a:srcRect r="12846" b="26563"/>
          <a:stretch/>
        </p:blipFill>
        <p:spPr>
          <a:xfrm>
            <a:off x="6673320" y="3413520"/>
            <a:ext cx="2470320" cy="1782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1" name="Google Shape;59;p9"/>
          <p:cNvPicPr/>
          <p:nvPr/>
        </p:nvPicPr>
        <p:blipFill>
          <a:blip r:embed="rId6"/>
          <a:stretch/>
        </p:blipFill>
        <p:spPr>
          <a:xfrm>
            <a:off x="6945840" y="3413520"/>
            <a:ext cx="1056960" cy="1113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24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69;p13"/>
          <p:cNvPicPr/>
          <p:nvPr/>
        </p:nvPicPr>
        <p:blipFill>
          <a:blip r:embed="rId2"/>
          <a:srcRect l="2711" t="46816" r="13301"/>
          <a:stretch/>
        </p:blipFill>
        <p:spPr>
          <a:xfrm>
            <a:off x="6782040" y="0"/>
            <a:ext cx="2361600" cy="1500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" name="Google Shape;70;p13"/>
          <p:cNvPicPr/>
          <p:nvPr/>
        </p:nvPicPr>
        <p:blipFill>
          <a:blip r:embed="rId2"/>
          <a:srcRect b="44558"/>
          <a:stretch/>
        </p:blipFill>
        <p:spPr>
          <a:xfrm>
            <a:off x="152280" y="4695840"/>
            <a:ext cx="804600" cy="447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" name="Google Shape;74;p14"/>
          <p:cNvPicPr/>
          <p:nvPr/>
        </p:nvPicPr>
        <p:blipFill>
          <a:blip r:embed="rId2"/>
          <a:srcRect t="12524" r="41878" b="26168"/>
          <a:stretch/>
        </p:blipFill>
        <p:spPr>
          <a:xfrm>
            <a:off x="7509240" y="3413160"/>
            <a:ext cx="1634400" cy="1730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" name="Google Shape;75;p14"/>
          <p:cNvPicPr/>
          <p:nvPr/>
        </p:nvPicPr>
        <p:blipFill>
          <a:blip r:embed="rId2"/>
          <a:srcRect l="40987" t="7642" b="7642"/>
          <a:stretch/>
        </p:blipFill>
        <p:spPr>
          <a:xfrm>
            <a:off x="0" y="3837600"/>
            <a:ext cx="963000" cy="13874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77;p15"/>
          <p:cNvPicPr/>
          <p:nvPr/>
        </p:nvPicPr>
        <p:blipFill>
          <a:blip r:embed="rId2"/>
          <a:srcRect l="9448" t="347" r="39400" b="44616"/>
          <a:stretch/>
        </p:blipFill>
        <p:spPr>
          <a:xfrm>
            <a:off x="7906320" y="3807360"/>
            <a:ext cx="1237320" cy="1335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title"/>
          </p:nvPr>
        </p:nvSpPr>
        <p:spPr>
          <a:xfrm>
            <a:off x="796320" y="156852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title"/>
          </p:nvPr>
        </p:nvSpPr>
        <p:spPr>
          <a:xfrm>
            <a:off x="796320" y="275148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title"/>
          </p:nvPr>
        </p:nvSpPr>
        <p:spPr>
          <a:xfrm>
            <a:off x="4105080" y="156852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title"/>
          </p:nvPr>
        </p:nvSpPr>
        <p:spPr>
          <a:xfrm>
            <a:off x="796320" y="393408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9" name="PlaceHolder 6"/>
          <p:cNvSpPr>
            <a:spLocks noGrp="1"/>
          </p:cNvSpPr>
          <p:nvPr>
            <p:ph type="title"/>
          </p:nvPr>
        </p:nvSpPr>
        <p:spPr>
          <a:xfrm>
            <a:off x="4105080" y="275148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7"/>
          <p:cNvSpPr>
            <a:spLocks noGrp="1"/>
          </p:cNvSpPr>
          <p:nvPr>
            <p:ph type="title"/>
          </p:nvPr>
        </p:nvSpPr>
        <p:spPr>
          <a:xfrm>
            <a:off x="4105080" y="3934080"/>
            <a:ext cx="734400" cy="585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dk2"/>
                </a:solidFill>
                <a:effectLst/>
                <a:uFillTx/>
                <a:latin typeface="Prata"/>
                <a:ea typeface="Prata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21" name="Google Shape;91;p15"/>
          <p:cNvPicPr/>
          <p:nvPr/>
        </p:nvPicPr>
        <p:blipFill>
          <a:blip r:embed="rId3"/>
          <a:srcRect t="24730" r="21619"/>
          <a:stretch/>
        </p:blipFill>
        <p:spPr>
          <a:xfrm>
            <a:off x="7906320" y="0"/>
            <a:ext cx="1237320" cy="1017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2" name="Google Shape;92;p15"/>
          <p:cNvPicPr/>
          <p:nvPr/>
        </p:nvPicPr>
        <p:blipFill>
          <a:blip r:embed="rId2"/>
          <a:srcRect t="17870" r="50010"/>
          <a:stretch/>
        </p:blipFill>
        <p:spPr>
          <a:xfrm>
            <a:off x="8354520" y="0"/>
            <a:ext cx="789120" cy="13006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3" name="Google Shape;93;p15"/>
          <p:cNvPicPr/>
          <p:nvPr/>
        </p:nvPicPr>
        <p:blipFill>
          <a:blip r:embed="rId2"/>
          <a:srcRect t="-8723" b="47009"/>
          <a:stretch/>
        </p:blipFill>
        <p:spPr>
          <a:xfrm>
            <a:off x="0" y="4604040"/>
            <a:ext cx="870840" cy="539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052440" y="2513520"/>
            <a:ext cx="5378040" cy="66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25" name="Google Shape;97;p16"/>
          <p:cNvPicPr/>
          <p:nvPr/>
        </p:nvPicPr>
        <p:blipFill>
          <a:blip r:embed="rId2"/>
          <a:stretch/>
        </p:blipFill>
        <p:spPr>
          <a:xfrm>
            <a:off x="0" y="2452680"/>
            <a:ext cx="866520" cy="869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6" name="Google Shape;98;p16"/>
          <p:cNvPicPr/>
          <p:nvPr/>
        </p:nvPicPr>
        <p:blipFill>
          <a:blip r:embed="rId2"/>
          <a:srcRect l="29487" b="38441"/>
          <a:stretch/>
        </p:blipFill>
        <p:spPr>
          <a:xfrm>
            <a:off x="0" y="3416400"/>
            <a:ext cx="1971360" cy="17269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28" name="Google Shape;102;p17"/>
          <p:cNvPicPr/>
          <p:nvPr/>
        </p:nvPicPr>
        <p:blipFill>
          <a:blip r:embed="rId2"/>
          <a:srcRect b="41239"/>
          <a:stretch/>
        </p:blipFill>
        <p:spPr>
          <a:xfrm>
            <a:off x="5766120" y="4639320"/>
            <a:ext cx="854640" cy="50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" name="Google Shape;103;p17"/>
          <p:cNvPicPr/>
          <p:nvPr/>
        </p:nvPicPr>
        <p:blipFill>
          <a:blip r:embed="rId2"/>
          <a:srcRect t="7082" r="48984"/>
          <a:stretch/>
        </p:blipFill>
        <p:spPr>
          <a:xfrm>
            <a:off x="7674120" y="0"/>
            <a:ext cx="1469520" cy="2685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0" name="Google Shape;104;p17"/>
          <p:cNvPicPr/>
          <p:nvPr/>
        </p:nvPicPr>
        <p:blipFill>
          <a:blip r:embed="rId3"/>
          <a:srcRect l="450" t="-9630" r="24385" b="29565"/>
          <a:stretch/>
        </p:blipFill>
        <p:spPr>
          <a:xfrm>
            <a:off x="7359480" y="3556440"/>
            <a:ext cx="1784160" cy="1627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1" name="Google Shape;105;p17"/>
          <p:cNvPicPr/>
          <p:nvPr/>
        </p:nvPicPr>
        <p:blipFill>
          <a:blip r:embed="rId4"/>
          <a:stretch/>
        </p:blipFill>
        <p:spPr>
          <a:xfrm>
            <a:off x="7603200" y="3828600"/>
            <a:ext cx="599400" cy="599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107;p18"/>
          <p:cNvPicPr/>
          <p:nvPr/>
        </p:nvPicPr>
        <p:blipFill>
          <a:blip r:embed="rId2"/>
          <a:srcRect r="41626" b="33443"/>
          <a:stretch/>
        </p:blipFill>
        <p:spPr>
          <a:xfrm>
            <a:off x="7462080" y="3219480"/>
            <a:ext cx="1681560" cy="1923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4" name="Google Shape;108;p18"/>
          <p:cNvPicPr/>
          <p:nvPr/>
        </p:nvPicPr>
        <p:blipFill>
          <a:blip r:embed="rId2"/>
          <a:srcRect t="37746"/>
          <a:stretch/>
        </p:blipFill>
        <p:spPr>
          <a:xfrm>
            <a:off x="8060760" y="0"/>
            <a:ext cx="854640" cy="533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176720" y="1093680"/>
            <a:ext cx="3519360" cy="1657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13160" y="533880"/>
            <a:ext cx="2909520" cy="4075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pic>
        <p:nvPicPr>
          <p:cNvPr id="37" name="Google Shape;112;p18"/>
          <p:cNvPicPr/>
          <p:nvPr/>
        </p:nvPicPr>
        <p:blipFill>
          <a:blip r:embed="rId2"/>
          <a:stretch/>
        </p:blipFill>
        <p:spPr>
          <a:xfrm>
            <a:off x="3203280" y="4285800"/>
            <a:ext cx="854640" cy="8571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02883" y="2275777"/>
            <a:ext cx="7538225" cy="167486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7000" b="1" u="none" strike="noStrike" dirty="0" err="1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Camry</a:t>
            </a:r>
            <a:r>
              <a:rPr lang="fr-FR" sz="7000" b="1" u="none" strike="noStrike" dirty="0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 </a:t>
            </a:r>
            <a:r>
              <a:rPr lang="fr-FR" sz="7000" b="1" u="none" strike="noStrike" dirty="0" err="1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Labs</a:t>
            </a:r>
            <a:r>
              <a:rPr lang="fr-FR" sz="7000" b="1" u="none" strike="noStrike" dirty="0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 </a:t>
            </a:r>
            <a:r>
              <a:rPr lang="fr-FR" sz="7000" b="1" u="none" strike="noStrike" dirty="0" err="1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Pte</a:t>
            </a:r>
            <a:r>
              <a:rPr lang="fr-FR" sz="7000" b="1" u="none" strike="noStrike" dirty="0">
                <a:solidFill>
                  <a:schemeClr val="dk1"/>
                </a:solidFill>
                <a:effectLst/>
                <a:uFillTx/>
                <a:latin typeface="Prata"/>
                <a:ea typeface="Prata"/>
              </a:rPr>
              <a:t> Ltd</a:t>
            </a:r>
            <a:endParaRPr lang="fr-FR" sz="70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5208235" y="3921946"/>
            <a:ext cx="2694264" cy="105113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0" u="none" strike="noStrike" dirty="0">
                <a:solidFill>
                  <a:schemeClr val="dk1"/>
                </a:solidFill>
                <a:effectLst/>
                <a:uFillTx/>
                <a:latin typeface="Roboto"/>
                <a:ea typeface="Roboto"/>
              </a:rPr>
              <a:t>Innovative IT Solutions for Digital Transformation</a:t>
            </a:r>
            <a:endParaRPr lang="en-US" sz="16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A969C9-EE54-36C4-0BFE-6E491C05687B}"/>
              </a:ext>
            </a:extLst>
          </p:cNvPr>
          <p:cNvSpPr txBox="1"/>
          <p:nvPr/>
        </p:nvSpPr>
        <p:spPr>
          <a:xfrm>
            <a:off x="929263" y="170424"/>
            <a:ext cx="7285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Case Study under Principle’s of Economics and Software Project Management</a:t>
            </a:r>
          </a:p>
        </p:txBody>
      </p:sp>
      <p:pic>
        <p:nvPicPr>
          <p:cNvPr id="4" name="Picture 3" descr="A logo with a circle and a letter&#10;&#10;AI-generated content may be incorrect.">
            <a:extLst>
              <a:ext uri="{FF2B5EF4-FFF2-40B4-BE49-F238E27FC236}">
                <a16:creationId xmlns:a16="http://schemas.microsoft.com/office/drawing/2014/main" id="{A2DA1C12-D587-E08E-75AB-2DAFAC5AB0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732" y="482290"/>
            <a:ext cx="2538529" cy="25385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E8A84-A658-9B11-56E8-A1CD13D52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57" y="77695"/>
            <a:ext cx="6590471" cy="830137"/>
          </a:xfrm>
        </p:spPr>
        <p:txBody>
          <a:bodyPr/>
          <a:lstStyle/>
          <a:p>
            <a:r>
              <a:rPr lang="en-IN" b="1" dirty="0"/>
              <a:t>Company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F6DFB-BFA5-F3F7-4914-92EEEAF315DD}"/>
              </a:ext>
            </a:extLst>
          </p:cNvPr>
          <p:cNvSpPr txBox="1"/>
          <p:nvPr/>
        </p:nvSpPr>
        <p:spPr>
          <a:xfrm>
            <a:off x="4824760" y="3739376"/>
            <a:ext cx="544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C4986AB-6BED-72C9-A0C4-E353151F2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588" y="1215608"/>
            <a:ext cx="8281639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Name: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Camry Labs Private Limited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Type: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Private Limited, Unlisted, Active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Industry: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Computer programming, consultancy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solutions and related IT services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Registered Office Address: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31/2, North Main Road, Koregaon Park,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Pune, Maharashtra 411001</a:t>
            </a:r>
          </a:p>
        </p:txBody>
      </p:sp>
      <p:sp>
        <p:nvSpPr>
          <p:cNvPr id="7" name="Google Shape;363;p50">
            <a:extLst>
              <a:ext uri="{FF2B5EF4-FFF2-40B4-BE49-F238E27FC236}">
                <a16:creationId xmlns:a16="http://schemas.microsoft.com/office/drawing/2014/main" id="{59029DB4-E2C9-6E9C-3135-C8EF6EAB71AD}"/>
              </a:ext>
            </a:extLst>
          </p:cNvPr>
          <p:cNvSpPr/>
          <p:nvPr/>
        </p:nvSpPr>
        <p:spPr>
          <a:xfrm>
            <a:off x="5887326" y="496232"/>
            <a:ext cx="2909520" cy="4075560"/>
          </a:xfrm>
          <a:prstGeom prst="roundRect">
            <a:avLst>
              <a:gd name="adj" fmla="val 3905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  <p:extLst>
      <p:ext uri="{BB962C8B-B14F-4D97-AF65-F5344CB8AC3E}">
        <p14:creationId xmlns:p14="http://schemas.microsoft.com/office/powerpoint/2010/main" val="391351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3809FDF0-7872-454A-B643-C1A86E52A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588" y="1677272"/>
            <a:ext cx="828163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Incorporation Date: </a:t>
            </a:r>
            <a:r>
              <a:rPr lang="en-US" altLang="en-US" sz="20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26 Feb 2024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Company Age: </a:t>
            </a:r>
            <a:r>
              <a:rPr lang="en-US" altLang="en-US" sz="20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~1.5 Years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Employees: </a:t>
            </a:r>
            <a:r>
              <a:rPr lang="en-US" altLang="en-US" sz="20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Upto</a:t>
            </a:r>
            <a:r>
              <a:rPr lang="en-US" altLang="en-US" sz="20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</a:rPr>
              <a:t> 100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tx2">
                  <a:lumMod val="25000"/>
                </a:schemeClr>
              </a:solidFill>
              <a:latin typeface="Arial" panose="020B0604020202020204" pitchFamily="34" charset="0"/>
            </a:endParaRPr>
          </a:p>
          <a:p>
            <a:r>
              <a:rPr lang="en-IN" sz="2000" b="1" dirty="0">
                <a:solidFill>
                  <a:schemeClr val="tx2">
                    <a:lumMod val="25000"/>
                  </a:schemeClr>
                </a:solidFill>
              </a:rPr>
              <a:t>Revenue: </a:t>
            </a:r>
            <a:r>
              <a:rPr lang="en-IN" sz="2000" dirty="0">
                <a:solidFill>
                  <a:schemeClr val="tx2">
                    <a:lumMod val="25000"/>
                  </a:schemeClr>
                </a:solidFill>
              </a:rPr>
              <a:t>Not publicly  disclosed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AEE5516-F581-9CCC-0FB9-4A2A0AED0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57" y="77695"/>
            <a:ext cx="9006570" cy="830137"/>
          </a:xfrm>
        </p:spPr>
        <p:txBody>
          <a:bodyPr/>
          <a:lstStyle/>
          <a:p>
            <a:r>
              <a:rPr lang="en-IN" sz="3600" b="1" dirty="0"/>
              <a:t>Company Size and Financial Snapshot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28A38-3AAB-66BC-73C1-D55E13155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20364"/>
            <a:ext cx="3856928" cy="296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744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B15266-0045-BBD5-7232-9AEBF7A97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" y="0"/>
            <a:ext cx="9137416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257704-934A-F532-FD4B-51E5F79C3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6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49ED0C-13D2-3F42-A5DE-3F4B893FC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6"/>
            <a:ext cx="9144000" cy="511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61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1623DB-D841-D948-0E17-97255832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45"/>
            <a:ext cx="9144000" cy="508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39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5E7D6-5B22-F416-0FC4-65C3D1202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1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6D5B60-D628-7F74-D309-893649D6F723}"/>
              </a:ext>
            </a:extLst>
          </p:cNvPr>
          <p:cNvSpPr txBox="1"/>
          <p:nvPr/>
        </p:nvSpPr>
        <p:spPr>
          <a:xfrm>
            <a:off x="564996" y="379143"/>
            <a:ext cx="496642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0" dirty="0">
                <a:solidFill>
                  <a:schemeClr val="tx2">
                    <a:lumMod val="25000"/>
                  </a:schemeClr>
                </a:solidFill>
                <a:latin typeface="Bahnschrift SemiLight Condensed" panose="020B0502040204020203" pitchFamily="34" charset="0"/>
              </a:rPr>
              <a:t>Thank You…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89288-99F8-D655-729C-D1CC0D74C939}"/>
              </a:ext>
            </a:extLst>
          </p:cNvPr>
          <p:cNvSpPr txBox="1"/>
          <p:nvPr/>
        </p:nvSpPr>
        <p:spPr>
          <a:xfrm>
            <a:off x="4735551" y="2713463"/>
            <a:ext cx="400700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By,</a:t>
            </a:r>
          </a:p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Name: Prathamesh P. Barbole</a:t>
            </a:r>
          </a:p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Div: A , Roll No: 07</a:t>
            </a:r>
          </a:p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Sub: PESPM</a:t>
            </a:r>
          </a:p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CCE: 1</a:t>
            </a:r>
          </a:p>
          <a:p>
            <a:r>
              <a:rPr lang="en-IN" sz="2000" b="1" dirty="0">
                <a:solidFill>
                  <a:schemeClr val="tx2">
                    <a:lumMod val="50000"/>
                  </a:schemeClr>
                </a:solidFill>
              </a:rPr>
              <a:t>Date: 11 – 08 - 2025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867001"/>
      </p:ext>
    </p:extLst>
  </p:cSld>
  <p:clrMapOvr>
    <a:masterClrMapping/>
  </p:clrMapOvr>
</p:sld>
</file>

<file path=ppt/theme/theme1.xml><?xml version="1.0" encoding="utf-8"?>
<a:theme xmlns:a="http://schemas.openxmlformats.org/drawingml/2006/main" name="Invoice Theme for SME by Slidesgo">
  <a:themeElements>
    <a:clrScheme name="Simple Light">
      <a:dk1>
        <a:srgbClr val="000000"/>
      </a:dk1>
      <a:lt1>
        <a:srgbClr val="FFFFFF"/>
      </a:lt1>
      <a:dk2>
        <a:srgbClr val="A1A8C0"/>
      </a:dk2>
      <a:lt2>
        <a:srgbClr val="E1E5E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</TotalTime>
  <Words>126</Words>
  <Application>Microsoft Office PowerPoint</Application>
  <PresentationFormat>On-screen Show (16:9)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Bahnschrift SemiLight Condensed</vt:lpstr>
      <vt:lpstr>Open Sans</vt:lpstr>
      <vt:lpstr>OpenSymbol</vt:lpstr>
      <vt:lpstr>Prata</vt:lpstr>
      <vt:lpstr>Roboto</vt:lpstr>
      <vt:lpstr>Symbol</vt:lpstr>
      <vt:lpstr>Wingdings</vt:lpstr>
      <vt:lpstr>Invoice Theme for SME by Slidesgo</vt:lpstr>
      <vt:lpstr>Slidesgo Final Pages</vt:lpstr>
      <vt:lpstr>Camry Labs Pte Ltd</vt:lpstr>
      <vt:lpstr>Company Overview</vt:lpstr>
      <vt:lpstr>Company Size and Financial Snapshot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Prathamesh Barbole</dc:creator>
  <cp:lastModifiedBy>Prathamesh Barbole</cp:lastModifiedBy>
  <cp:revision>1</cp:revision>
  <dcterms:modified xsi:type="dcterms:W3CDTF">2025-08-10T14:04:16Z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2025-08-10T12:13:42Z</dcterms:created>
  <dc:creator>Unknown Creator</dc:creator>
  <dc:description/>
  <dc:language>en-US</dc:language>
  <cp:lastModifiedBy>Unknown Creator</cp:lastModifiedBy>
  <dcterms:modified xsi:type="dcterms:W3CDTF">2025-08-10T12:13:42Z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